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Playfair Display"/>
      <p:regular r:id="rId13"/>
      <p:bold r:id="rId14"/>
      <p:italic r:id="rId15"/>
      <p:boldItalic r:id="rId16"/>
    </p:embeddedFont>
    <p:embeddedFont>
      <p:font typeface="Bebas Neue"/>
      <p:regular r:id="rId17"/>
    </p:embeddedFont>
    <p:embeddedFont>
      <p:font typeface="Nanum Gothic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layfairDisplay-regular.fntdata"/><Relationship Id="rId12" Type="http://schemas.openxmlformats.org/officeDocument/2006/relationships/slide" Target="slides/slide7.xml"/><Relationship Id="rId15" Type="http://schemas.openxmlformats.org/officeDocument/2006/relationships/font" Target="fonts/PlayfairDisplay-italic.fntdata"/><Relationship Id="rId14" Type="http://schemas.openxmlformats.org/officeDocument/2006/relationships/font" Target="fonts/PlayfairDisplay-bold.fntdata"/><Relationship Id="rId17" Type="http://schemas.openxmlformats.org/officeDocument/2006/relationships/font" Target="fonts/BebasNeue-regular.fntdata"/><Relationship Id="rId16" Type="http://schemas.openxmlformats.org/officeDocument/2006/relationships/font" Target="fonts/PlayfairDisplay-boldItalic.fntdata"/><Relationship Id="rId19" Type="http://schemas.openxmlformats.org/officeDocument/2006/relationships/font" Target="fonts/NanumGothic-bold.fntdata"/><Relationship Id="rId18" Type="http://schemas.openxmlformats.org/officeDocument/2006/relationships/font" Target="fonts/NanumGothic-regular.fntdata"/></Relationships>
</file>

<file path=ppt/media/image1.jp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1488bcd722_0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1488bcd722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1488bcd722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1488bcd722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1488bcd722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1488bcd722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1488bcd722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21488bcd722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2e8281c2cf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22e8281c2c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1488bcd722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1488bcd722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350950" y="113242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7423550" y="326187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24325" y="4604100"/>
            <a:ext cx="9253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-54600" y="552575"/>
            <a:ext cx="9253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092350" y="1405800"/>
            <a:ext cx="4959300" cy="18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140950" y="3261875"/>
            <a:ext cx="4862100" cy="4758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3" name="Google Shape;83;p11"/>
          <p:cNvCxnSpPr/>
          <p:nvPr/>
        </p:nvCxnSpPr>
        <p:spPr>
          <a:xfrm>
            <a:off x="-24325" y="4604100"/>
            <a:ext cx="9253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11"/>
          <p:cNvCxnSpPr/>
          <p:nvPr/>
        </p:nvCxnSpPr>
        <p:spPr>
          <a:xfrm>
            <a:off x="-54600" y="552575"/>
            <a:ext cx="9253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11"/>
          <p:cNvGrpSpPr/>
          <p:nvPr/>
        </p:nvGrpSpPr>
        <p:grpSpPr>
          <a:xfrm>
            <a:off x="8066225" y="912475"/>
            <a:ext cx="729300" cy="3331738"/>
            <a:chOff x="8066225" y="912475"/>
            <a:chExt cx="729300" cy="3331738"/>
          </a:xfrm>
        </p:grpSpPr>
        <p:sp>
          <p:nvSpPr>
            <p:cNvPr id="86" name="Google Shape;86;p11"/>
            <p:cNvSpPr/>
            <p:nvPr/>
          </p:nvSpPr>
          <p:spPr>
            <a:xfrm>
              <a:off x="8066225" y="912475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8066225" y="2194638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8066225" y="3476813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11"/>
          <p:cNvGrpSpPr/>
          <p:nvPr/>
        </p:nvGrpSpPr>
        <p:grpSpPr>
          <a:xfrm>
            <a:off x="348475" y="912475"/>
            <a:ext cx="729300" cy="3331738"/>
            <a:chOff x="8066225" y="912475"/>
            <a:chExt cx="729300" cy="3331738"/>
          </a:xfrm>
        </p:grpSpPr>
        <p:sp>
          <p:nvSpPr>
            <p:cNvPr id="90" name="Google Shape;90;p11"/>
            <p:cNvSpPr/>
            <p:nvPr/>
          </p:nvSpPr>
          <p:spPr>
            <a:xfrm>
              <a:off x="8066225" y="912475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1"/>
            <p:cNvSpPr/>
            <p:nvPr/>
          </p:nvSpPr>
          <p:spPr>
            <a:xfrm>
              <a:off x="8066225" y="2194638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1"/>
            <p:cNvSpPr/>
            <p:nvPr/>
          </p:nvSpPr>
          <p:spPr>
            <a:xfrm>
              <a:off x="8066225" y="3476813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11"/>
          <p:cNvSpPr txBox="1"/>
          <p:nvPr>
            <p:ph hasCustomPrompt="1" type="title"/>
          </p:nvPr>
        </p:nvSpPr>
        <p:spPr>
          <a:xfrm>
            <a:off x="1707150" y="1447475"/>
            <a:ext cx="5729700" cy="1745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4" name="Google Shape;94;p11"/>
          <p:cNvSpPr txBox="1"/>
          <p:nvPr>
            <p:ph idx="1" type="subTitle"/>
          </p:nvPr>
        </p:nvSpPr>
        <p:spPr>
          <a:xfrm>
            <a:off x="1707150" y="3193175"/>
            <a:ext cx="5729700" cy="497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5" name="Google Shape;95;p11"/>
          <p:cNvSpPr/>
          <p:nvPr/>
        </p:nvSpPr>
        <p:spPr>
          <a:xfrm>
            <a:off x="5106875" y="-166130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1"/>
          <p:cNvSpPr/>
          <p:nvPr/>
        </p:nvSpPr>
        <p:spPr>
          <a:xfrm>
            <a:off x="1077775" y="453895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/>
          <p:cNvSpPr/>
          <p:nvPr/>
        </p:nvSpPr>
        <p:spPr>
          <a:xfrm>
            <a:off x="8149500" y="-659225"/>
            <a:ext cx="2121900" cy="22323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3"/>
          <p:cNvSpPr/>
          <p:nvPr/>
        </p:nvSpPr>
        <p:spPr>
          <a:xfrm>
            <a:off x="-1198975" y="3996400"/>
            <a:ext cx="2121900" cy="22323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3"/>
          <p:cNvSpPr txBox="1"/>
          <p:nvPr>
            <p:ph type="title"/>
          </p:nvPr>
        </p:nvSpPr>
        <p:spPr>
          <a:xfrm>
            <a:off x="720000" y="1809388"/>
            <a:ext cx="2253300" cy="461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2" name="Google Shape;102;p13"/>
          <p:cNvSpPr txBox="1"/>
          <p:nvPr>
            <p:ph hasCustomPrompt="1" idx="2" type="title"/>
          </p:nvPr>
        </p:nvSpPr>
        <p:spPr>
          <a:xfrm>
            <a:off x="1399650" y="1286900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/>
          <p:nvPr>
            <p:ph idx="1" type="subTitle"/>
          </p:nvPr>
        </p:nvSpPr>
        <p:spPr>
          <a:xfrm>
            <a:off x="720000" y="2270475"/>
            <a:ext cx="22533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4" name="Google Shape;104;p13"/>
          <p:cNvSpPr txBox="1"/>
          <p:nvPr>
            <p:ph idx="3" type="title"/>
          </p:nvPr>
        </p:nvSpPr>
        <p:spPr>
          <a:xfrm>
            <a:off x="3445350" y="1809388"/>
            <a:ext cx="2253300" cy="461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5" name="Google Shape;105;p13"/>
          <p:cNvSpPr txBox="1"/>
          <p:nvPr>
            <p:ph hasCustomPrompt="1" idx="4" type="title"/>
          </p:nvPr>
        </p:nvSpPr>
        <p:spPr>
          <a:xfrm>
            <a:off x="4125000" y="1286900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/>
          <p:nvPr>
            <p:ph idx="5" type="subTitle"/>
          </p:nvPr>
        </p:nvSpPr>
        <p:spPr>
          <a:xfrm>
            <a:off x="3445350" y="2270475"/>
            <a:ext cx="22533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7" name="Google Shape;107;p13"/>
          <p:cNvSpPr txBox="1"/>
          <p:nvPr>
            <p:ph idx="6" type="title"/>
          </p:nvPr>
        </p:nvSpPr>
        <p:spPr>
          <a:xfrm>
            <a:off x="6170700" y="1809400"/>
            <a:ext cx="2253300" cy="461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8" name="Google Shape;108;p13"/>
          <p:cNvSpPr txBox="1"/>
          <p:nvPr>
            <p:ph hasCustomPrompt="1" idx="7" type="title"/>
          </p:nvPr>
        </p:nvSpPr>
        <p:spPr>
          <a:xfrm>
            <a:off x="6850350" y="1286900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/>
          <p:nvPr>
            <p:ph idx="8" type="subTitle"/>
          </p:nvPr>
        </p:nvSpPr>
        <p:spPr>
          <a:xfrm>
            <a:off x="6170700" y="2270486"/>
            <a:ext cx="22533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0" name="Google Shape;110;p13"/>
          <p:cNvSpPr txBox="1"/>
          <p:nvPr>
            <p:ph idx="9" type="title"/>
          </p:nvPr>
        </p:nvSpPr>
        <p:spPr>
          <a:xfrm>
            <a:off x="720000" y="3570275"/>
            <a:ext cx="2253300" cy="461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1" name="Google Shape;111;p13"/>
          <p:cNvSpPr txBox="1"/>
          <p:nvPr>
            <p:ph hasCustomPrompt="1" idx="13" type="title"/>
          </p:nvPr>
        </p:nvSpPr>
        <p:spPr>
          <a:xfrm>
            <a:off x="1399650" y="3048025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 txBox="1"/>
          <p:nvPr>
            <p:ph idx="14" type="subTitle"/>
          </p:nvPr>
        </p:nvSpPr>
        <p:spPr>
          <a:xfrm>
            <a:off x="720000" y="4031400"/>
            <a:ext cx="22533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3" name="Google Shape;113;p13"/>
          <p:cNvSpPr txBox="1"/>
          <p:nvPr>
            <p:ph idx="15" type="title"/>
          </p:nvPr>
        </p:nvSpPr>
        <p:spPr>
          <a:xfrm>
            <a:off x="3445350" y="3570275"/>
            <a:ext cx="2253300" cy="461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4" name="Google Shape;114;p13"/>
          <p:cNvSpPr txBox="1"/>
          <p:nvPr>
            <p:ph hasCustomPrompt="1" idx="16" type="title"/>
          </p:nvPr>
        </p:nvSpPr>
        <p:spPr>
          <a:xfrm>
            <a:off x="4125000" y="3048025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15" name="Google Shape;115;p13"/>
          <p:cNvSpPr txBox="1"/>
          <p:nvPr>
            <p:ph idx="17" type="subTitle"/>
          </p:nvPr>
        </p:nvSpPr>
        <p:spPr>
          <a:xfrm>
            <a:off x="3445350" y="4031400"/>
            <a:ext cx="22533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6" name="Google Shape;116;p13"/>
          <p:cNvSpPr txBox="1"/>
          <p:nvPr>
            <p:ph idx="18" type="title"/>
          </p:nvPr>
        </p:nvSpPr>
        <p:spPr>
          <a:xfrm>
            <a:off x="6170700" y="3570279"/>
            <a:ext cx="2253300" cy="461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7" name="Google Shape;117;p13"/>
          <p:cNvSpPr txBox="1"/>
          <p:nvPr>
            <p:ph hasCustomPrompt="1" idx="19" type="title"/>
          </p:nvPr>
        </p:nvSpPr>
        <p:spPr>
          <a:xfrm>
            <a:off x="6850350" y="3048025"/>
            <a:ext cx="894000" cy="3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/>
          <p:nvPr>
            <p:ph idx="20" type="subTitle"/>
          </p:nvPr>
        </p:nvSpPr>
        <p:spPr>
          <a:xfrm>
            <a:off x="6170700" y="4031403"/>
            <a:ext cx="22533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9" name="Google Shape;119;p13"/>
          <p:cNvSpPr txBox="1"/>
          <p:nvPr>
            <p:ph idx="21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0" name="Google Shape;120;p13"/>
          <p:cNvSpPr/>
          <p:nvPr/>
        </p:nvSpPr>
        <p:spPr>
          <a:xfrm>
            <a:off x="-1255025" y="-157425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3"/>
          <p:cNvSpPr/>
          <p:nvPr/>
        </p:nvSpPr>
        <p:spPr>
          <a:xfrm>
            <a:off x="8261850" y="382212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4"/>
          <p:cNvSpPr txBox="1"/>
          <p:nvPr>
            <p:ph type="title"/>
          </p:nvPr>
        </p:nvSpPr>
        <p:spPr>
          <a:xfrm>
            <a:off x="2394600" y="1418872"/>
            <a:ext cx="4354800" cy="13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4" name="Google Shape;124;p14"/>
          <p:cNvSpPr txBox="1"/>
          <p:nvPr>
            <p:ph idx="1" type="subTitle"/>
          </p:nvPr>
        </p:nvSpPr>
        <p:spPr>
          <a:xfrm>
            <a:off x="2394600" y="2803627"/>
            <a:ext cx="4354800" cy="92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4"/>
          <p:cNvSpPr/>
          <p:nvPr/>
        </p:nvSpPr>
        <p:spPr>
          <a:xfrm>
            <a:off x="4142550" y="87750"/>
            <a:ext cx="858900" cy="903300"/>
          </a:xfrm>
          <a:prstGeom prst="star10">
            <a:avLst>
              <a:gd fmla="val 29845" name="adj"/>
              <a:gd fmla="val 105146" name="hf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4"/>
          <p:cNvSpPr/>
          <p:nvPr/>
        </p:nvSpPr>
        <p:spPr>
          <a:xfrm>
            <a:off x="-541375" y="-69525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4"/>
          <p:cNvSpPr/>
          <p:nvPr/>
        </p:nvSpPr>
        <p:spPr>
          <a:xfrm>
            <a:off x="7008600" y="280367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" name="Google Shape;129;p15"/>
          <p:cNvCxnSpPr/>
          <p:nvPr/>
        </p:nvCxnSpPr>
        <p:spPr>
          <a:xfrm>
            <a:off x="-24325" y="4604100"/>
            <a:ext cx="9253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5"/>
          <p:cNvCxnSpPr/>
          <p:nvPr/>
        </p:nvCxnSpPr>
        <p:spPr>
          <a:xfrm>
            <a:off x="-54600" y="552575"/>
            <a:ext cx="9253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1" name="Google Shape;131;p15"/>
          <p:cNvSpPr/>
          <p:nvPr/>
        </p:nvSpPr>
        <p:spPr>
          <a:xfrm>
            <a:off x="8430900" y="817547"/>
            <a:ext cx="1417800" cy="14916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5"/>
          <p:cNvSpPr/>
          <p:nvPr/>
        </p:nvSpPr>
        <p:spPr>
          <a:xfrm>
            <a:off x="-704700" y="2847522"/>
            <a:ext cx="1417800" cy="14916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5"/>
          <p:cNvSpPr txBox="1"/>
          <p:nvPr>
            <p:ph type="title"/>
          </p:nvPr>
        </p:nvSpPr>
        <p:spPr>
          <a:xfrm>
            <a:off x="1417800" y="2969301"/>
            <a:ext cx="6308400" cy="642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4" name="Google Shape;134;p15"/>
          <p:cNvSpPr txBox="1"/>
          <p:nvPr>
            <p:ph idx="1" type="subTitle"/>
          </p:nvPr>
        </p:nvSpPr>
        <p:spPr>
          <a:xfrm>
            <a:off x="1417800" y="1531600"/>
            <a:ext cx="6308400" cy="14376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35" name="Google Shape;135;p15"/>
          <p:cNvSpPr/>
          <p:nvPr/>
        </p:nvSpPr>
        <p:spPr>
          <a:xfrm>
            <a:off x="-967825" y="-109557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5"/>
          <p:cNvSpPr/>
          <p:nvPr/>
        </p:nvSpPr>
        <p:spPr>
          <a:xfrm>
            <a:off x="7661350" y="323955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6"/>
          <p:cNvSpPr/>
          <p:nvPr/>
        </p:nvSpPr>
        <p:spPr>
          <a:xfrm>
            <a:off x="3427875" y="-745478"/>
            <a:ext cx="1417800" cy="1491600"/>
          </a:xfrm>
          <a:prstGeom prst="star10">
            <a:avLst>
              <a:gd fmla="val 29845" name="adj"/>
              <a:gd fmla="val 105146" name="hf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6"/>
          <p:cNvSpPr/>
          <p:nvPr/>
        </p:nvSpPr>
        <p:spPr>
          <a:xfrm>
            <a:off x="7492625" y="-1530549"/>
            <a:ext cx="3339000" cy="35127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6"/>
          <p:cNvSpPr/>
          <p:nvPr/>
        </p:nvSpPr>
        <p:spPr>
          <a:xfrm>
            <a:off x="1651850" y="4496222"/>
            <a:ext cx="1417800" cy="14916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6"/>
          <p:cNvSpPr txBox="1"/>
          <p:nvPr>
            <p:ph type="title"/>
          </p:nvPr>
        </p:nvSpPr>
        <p:spPr>
          <a:xfrm>
            <a:off x="713100" y="1089350"/>
            <a:ext cx="3730200" cy="18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2" name="Google Shape;142;p16"/>
          <p:cNvSpPr txBox="1"/>
          <p:nvPr>
            <p:ph idx="1" type="subTitle"/>
          </p:nvPr>
        </p:nvSpPr>
        <p:spPr>
          <a:xfrm>
            <a:off x="713100" y="2910550"/>
            <a:ext cx="3730200" cy="11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6"/>
          <p:cNvSpPr/>
          <p:nvPr>
            <p:ph idx="2" type="pic"/>
          </p:nvPr>
        </p:nvSpPr>
        <p:spPr>
          <a:xfrm>
            <a:off x="5091900" y="1142550"/>
            <a:ext cx="3339000" cy="2858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16"/>
          <p:cNvSpPr/>
          <p:nvPr/>
        </p:nvSpPr>
        <p:spPr>
          <a:xfrm>
            <a:off x="-967825" y="-109557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6"/>
          <p:cNvSpPr/>
          <p:nvPr/>
        </p:nvSpPr>
        <p:spPr>
          <a:xfrm>
            <a:off x="7661350" y="323955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7"/>
          <p:cNvSpPr/>
          <p:nvPr/>
        </p:nvSpPr>
        <p:spPr>
          <a:xfrm>
            <a:off x="7013100" y="-745478"/>
            <a:ext cx="1417800" cy="1491600"/>
          </a:xfrm>
          <a:prstGeom prst="star10">
            <a:avLst>
              <a:gd fmla="val 29845" name="adj"/>
              <a:gd fmla="val 105146" name="hf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7"/>
          <p:cNvSpPr/>
          <p:nvPr/>
        </p:nvSpPr>
        <p:spPr>
          <a:xfrm>
            <a:off x="713100" y="3858297"/>
            <a:ext cx="1417800" cy="14916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7"/>
          <p:cNvSpPr txBox="1"/>
          <p:nvPr>
            <p:ph type="title"/>
          </p:nvPr>
        </p:nvSpPr>
        <p:spPr>
          <a:xfrm>
            <a:off x="720000" y="1642350"/>
            <a:ext cx="299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0" name="Google Shape;150;p17"/>
          <p:cNvSpPr txBox="1"/>
          <p:nvPr>
            <p:ph idx="1" type="subTitle"/>
          </p:nvPr>
        </p:nvSpPr>
        <p:spPr>
          <a:xfrm>
            <a:off x="720000" y="2215050"/>
            <a:ext cx="2996700" cy="13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17"/>
          <p:cNvSpPr/>
          <p:nvPr/>
        </p:nvSpPr>
        <p:spPr>
          <a:xfrm>
            <a:off x="-1872950" y="-69525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7"/>
          <p:cNvSpPr/>
          <p:nvPr/>
        </p:nvSpPr>
        <p:spPr>
          <a:xfrm>
            <a:off x="7481550" y="2824750"/>
            <a:ext cx="3309300" cy="33093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0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8"/>
          <p:cNvSpPr/>
          <p:nvPr/>
        </p:nvSpPr>
        <p:spPr>
          <a:xfrm>
            <a:off x="-967825" y="-109557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/>
          <p:nvPr/>
        </p:nvSpPr>
        <p:spPr>
          <a:xfrm>
            <a:off x="7661350" y="323955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8"/>
          <p:cNvSpPr/>
          <p:nvPr/>
        </p:nvSpPr>
        <p:spPr>
          <a:xfrm>
            <a:off x="7696550" y="-233325"/>
            <a:ext cx="1468800" cy="15456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8"/>
          <p:cNvSpPr/>
          <p:nvPr/>
        </p:nvSpPr>
        <p:spPr>
          <a:xfrm>
            <a:off x="-426300" y="4000950"/>
            <a:ext cx="1146300" cy="12063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9" name="Google Shape;159;p18"/>
          <p:cNvSpPr txBox="1"/>
          <p:nvPr>
            <p:ph idx="1" type="subTitle"/>
          </p:nvPr>
        </p:nvSpPr>
        <p:spPr>
          <a:xfrm>
            <a:off x="1409450" y="1551750"/>
            <a:ext cx="2982300" cy="2919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18"/>
          <p:cNvSpPr txBox="1"/>
          <p:nvPr>
            <p:ph idx="2" type="subTitle"/>
          </p:nvPr>
        </p:nvSpPr>
        <p:spPr>
          <a:xfrm>
            <a:off x="4752252" y="1551750"/>
            <a:ext cx="2982300" cy="2919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0_2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9"/>
          <p:cNvSpPr/>
          <p:nvPr/>
        </p:nvSpPr>
        <p:spPr>
          <a:xfrm>
            <a:off x="-1018625" y="-687075"/>
            <a:ext cx="2331000" cy="24531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9"/>
          <p:cNvSpPr/>
          <p:nvPr/>
        </p:nvSpPr>
        <p:spPr>
          <a:xfrm>
            <a:off x="7857750" y="4000963"/>
            <a:ext cx="1146300" cy="12063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5" name="Google Shape;165;p19"/>
          <p:cNvSpPr txBox="1"/>
          <p:nvPr>
            <p:ph idx="2" type="title"/>
          </p:nvPr>
        </p:nvSpPr>
        <p:spPr>
          <a:xfrm>
            <a:off x="1689050" y="3282750"/>
            <a:ext cx="2443500" cy="444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6" name="Google Shape;166;p19"/>
          <p:cNvSpPr txBox="1"/>
          <p:nvPr>
            <p:ph idx="1" type="subTitle"/>
          </p:nvPr>
        </p:nvSpPr>
        <p:spPr>
          <a:xfrm>
            <a:off x="1689050" y="3727050"/>
            <a:ext cx="24435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19"/>
          <p:cNvSpPr txBox="1"/>
          <p:nvPr>
            <p:ph idx="3" type="title"/>
          </p:nvPr>
        </p:nvSpPr>
        <p:spPr>
          <a:xfrm>
            <a:off x="5011450" y="1617900"/>
            <a:ext cx="2443500" cy="444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8" name="Google Shape;168;p19"/>
          <p:cNvSpPr txBox="1"/>
          <p:nvPr>
            <p:ph idx="4" type="subTitle"/>
          </p:nvPr>
        </p:nvSpPr>
        <p:spPr>
          <a:xfrm>
            <a:off x="5011450" y="2062200"/>
            <a:ext cx="24435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19"/>
          <p:cNvSpPr/>
          <p:nvPr/>
        </p:nvSpPr>
        <p:spPr>
          <a:xfrm flipH="1">
            <a:off x="7661350" y="-109557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9"/>
          <p:cNvSpPr/>
          <p:nvPr/>
        </p:nvSpPr>
        <p:spPr>
          <a:xfrm flipH="1">
            <a:off x="-967825" y="323955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0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0"/>
          <p:cNvSpPr/>
          <p:nvPr/>
        </p:nvSpPr>
        <p:spPr>
          <a:xfrm>
            <a:off x="8430900" y="-402375"/>
            <a:ext cx="1789800" cy="18837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0"/>
          <p:cNvSpPr txBox="1"/>
          <p:nvPr>
            <p:ph idx="1" type="body"/>
          </p:nvPr>
        </p:nvSpPr>
        <p:spPr>
          <a:xfrm>
            <a:off x="713100" y="2352331"/>
            <a:ext cx="3678300" cy="22518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50">
                <a:solidFill>
                  <a:schemeClr val="lt1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Roboto Condensed Light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4" name="Google Shape;174;p20"/>
          <p:cNvSpPr txBox="1"/>
          <p:nvPr>
            <p:ph idx="2" type="body"/>
          </p:nvPr>
        </p:nvSpPr>
        <p:spPr>
          <a:xfrm>
            <a:off x="4752525" y="2352300"/>
            <a:ext cx="3678300" cy="22518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layfair Display"/>
              <a:buChar char="●"/>
              <a:defRPr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Roboto Condensed Light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5" name="Google Shape;175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6" name="Google Shape;176;p20"/>
          <p:cNvSpPr/>
          <p:nvPr/>
        </p:nvSpPr>
        <p:spPr>
          <a:xfrm>
            <a:off x="-967825" y="-109557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-24325" y="4604100"/>
            <a:ext cx="9253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" name="Google Shape;17;p3"/>
          <p:cNvCxnSpPr/>
          <p:nvPr/>
        </p:nvCxnSpPr>
        <p:spPr>
          <a:xfrm>
            <a:off x="-54600" y="552575"/>
            <a:ext cx="9253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8" name="Google Shape;18;p3"/>
          <p:cNvGrpSpPr/>
          <p:nvPr/>
        </p:nvGrpSpPr>
        <p:grpSpPr>
          <a:xfrm>
            <a:off x="8066225" y="912475"/>
            <a:ext cx="729300" cy="3331738"/>
            <a:chOff x="8066225" y="912475"/>
            <a:chExt cx="729300" cy="3331738"/>
          </a:xfrm>
        </p:grpSpPr>
        <p:sp>
          <p:nvSpPr>
            <p:cNvPr id="19" name="Google Shape;19;p3"/>
            <p:cNvSpPr/>
            <p:nvPr/>
          </p:nvSpPr>
          <p:spPr>
            <a:xfrm>
              <a:off x="8066225" y="912475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8066225" y="2194638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8066225" y="3476813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" name="Google Shape;22;p3"/>
          <p:cNvSpPr/>
          <p:nvPr/>
        </p:nvSpPr>
        <p:spPr>
          <a:xfrm>
            <a:off x="-957000" y="815549"/>
            <a:ext cx="1670100" cy="17562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279000" y="3403924"/>
            <a:ext cx="868200" cy="9132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 txBox="1"/>
          <p:nvPr>
            <p:ph type="title"/>
          </p:nvPr>
        </p:nvSpPr>
        <p:spPr>
          <a:xfrm>
            <a:off x="3093900" y="1812550"/>
            <a:ext cx="4208100" cy="1059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" name="Google Shape;25;p3"/>
          <p:cNvSpPr txBox="1"/>
          <p:nvPr>
            <p:ph hasCustomPrompt="1" idx="2" type="title"/>
          </p:nvPr>
        </p:nvSpPr>
        <p:spPr>
          <a:xfrm>
            <a:off x="1842000" y="1812550"/>
            <a:ext cx="1251900" cy="151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/>
          <p:nvPr>
            <p:ph idx="1" type="subTitle"/>
          </p:nvPr>
        </p:nvSpPr>
        <p:spPr>
          <a:xfrm>
            <a:off x="3093900" y="2871650"/>
            <a:ext cx="4208100" cy="4593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"/>
          <p:cNvSpPr/>
          <p:nvPr/>
        </p:nvSpPr>
        <p:spPr>
          <a:xfrm>
            <a:off x="-651450" y="-175700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/>
          <p:nvPr/>
        </p:nvSpPr>
        <p:spPr>
          <a:xfrm>
            <a:off x="4470400" y="443925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/>
          <p:nvPr/>
        </p:nvSpPr>
        <p:spPr>
          <a:xfrm>
            <a:off x="-268800" y="22950"/>
            <a:ext cx="981900" cy="1032900"/>
          </a:xfrm>
          <a:prstGeom prst="star10">
            <a:avLst>
              <a:gd fmla="val 29845" name="adj"/>
              <a:gd fmla="val 105146" name="hf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1"/>
          <p:cNvSpPr/>
          <p:nvPr/>
        </p:nvSpPr>
        <p:spPr>
          <a:xfrm>
            <a:off x="8424000" y="4087650"/>
            <a:ext cx="981900" cy="1032900"/>
          </a:xfrm>
          <a:prstGeom prst="star10">
            <a:avLst>
              <a:gd fmla="val 29845" name="adj"/>
              <a:gd fmla="val 105146" name="hf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1" name="Google Shape;181;p21"/>
          <p:cNvSpPr txBox="1"/>
          <p:nvPr>
            <p:ph idx="2" type="title"/>
          </p:nvPr>
        </p:nvSpPr>
        <p:spPr>
          <a:xfrm>
            <a:off x="713100" y="2858225"/>
            <a:ext cx="2250900" cy="461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2" name="Google Shape;182;p21"/>
          <p:cNvSpPr txBox="1"/>
          <p:nvPr>
            <p:ph idx="1" type="subTitle"/>
          </p:nvPr>
        </p:nvSpPr>
        <p:spPr>
          <a:xfrm>
            <a:off x="713100" y="3319250"/>
            <a:ext cx="2250900" cy="8043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1"/>
          <p:cNvSpPr txBox="1"/>
          <p:nvPr>
            <p:ph idx="3" type="title"/>
          </p:nvPr>
        </p:nvSpPr>
        <p:spPr>
          <a:xfrm>
            <a:off x="3446550" y="2858225"/>
            <a:ext cx="2250900" cy="461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4" name="Google Shape;184;p21"/>
          <p:cNvSpPr txBox="1"/>
          <p:nvPr>
            <p:ph idx="4" type="subTitle"/>
          </p:nvPr>
        </p:nvSpPr>
        <p:spPr>
          <a:xfrm>
            <a:off x="3446546" y="3319341"/>
            <a:ext cx="2250900" cy="8043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21"/>
          <p:cNvSpPr txBox="1"/>
          <p:nvPr>
            <p:ph idx="5" type="title"/>
          </p:nvPr>
        </p:nvSpPr>
        <p:spPr>
          <a:xfrm>
            <a:off x="6173226" y="2858225"/>
            <a:ext cx="2250900" cy="461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6" name="Google Shape;186;p21"/>
          <p:cNvSpPr txBox="1"/>
          <p:nvPr>
            <p:ph idx="6" type="subTitle"/>
          </p:nvPr>
        </p:nvSpPr>
        <p:spPr>
          <a:xfrm>
            <a:off x="6173225" y="3319341"/>
            <a:ext cx="2250900" cy="8043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21"/>
          <p:cNvSpPr/>
          <p:nvPr/>
        </p:nvSpPr>
        <p:spPr>
          <a:xfrm flipH="1">
            <a:off x="7661350" y="-109557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1"/>
          <p:cNvSpPr/>
          <p:nvPr/>
        </p:nvSpPr>
        <p:spPr>
          <a:xfrm flipH="1">
            <a:off x="-967825" y="323955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oogle Shape;190;p22"/>
          <p:cNvGrpSpPr/>
          <p:nvPr/>
        </p:nvGrpSpPr>
        <p:grpSpPr>
          <a:xfrm>
            <a:off x="3922400" y="4604100"/>
            <a:ext cx="1299200" cy="212400"/>
            <a:chOff x="3922400" y="4604100"/>
            <a:chExt cx="1299200" cy="212400"/>
          </a:xfrm>
        </p:grpSpPr>
        <p:sp>
          <p:nvSpPr>
            <p:cNvPr id="191" name="Google Shape;191;p22"/>
            <p:cNvSpPr/>
            <p:nvPr/>
          </p:nvSpPr>
          <p:spPr>
            <a:xfrm>
              <a:off x="3922400" y="4604100"/>
              <a:ext cx="201900" cy="212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2"/>
            <p:cNvSpPr/>
            <p:nvPr/>
          </p:nvSpPr>
          <p:spPr>
            <a:xfrm>
              <a:off x="4471050" y="4604100"/>
              <a:ext cx="201900" cy="212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2"/>
            <p:cNvSpPr/>
            <p:nvPr/>
          </p:nvSpPr>
          <p:spPr>
            <a:xfrm>
              <a:off x="5019700" y="4604100"/>
              <a:ext cx="201900" cy="212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" name="Google Shape;194;p22"/>
          <p:cNvSpPr/>
          <p:nvPr/>
        </p:nvSpPr>
        <p:spPr>
          <a:xfrm>
            <a:off x="-426300" y="4000950"/>
            <a:ext cx="1146300" cy="12063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2"/>
          <p:cNvSpPr/>
          <p:nvPr/>
        </p:nvSpPr>
        <p:spPr>
          <a:xfrm>
            <a:off x="8567975" y="116550"/>
            <a:ext cx="803400" cy="8457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7" name="Google Shape;197;p22"/>
          <p:cNvSpPr txBox="1"/>
          <p:nvPr>
            <p:ph idx="2" type="title"/>
          </p:nvPr>
        </p:nvSpPr>
        <p:spPr>
          <a:xfrm>
            <a:off x="2164925" y="1743675"/>
            <a:ext cx="2217600" cy="461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8" name="Google Shape;198;p22"/>
          <p:cNvSpPr txBox="1"/>
          <p:nvPr>
            <p:ph idx="1" type="subTitle"/>
          </p:nvPr>
        </p:nvSpPr>
        <p:spPr>
          <a:xfrm>
            <a:off x="2164925" y="2204775"/>
            <a:ext cx="22176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22"/>
          <p:cNvSpPr txBox="1"/>
          <p:nvPr>
            <p:ph idx="3" type="title"/>
          </p:nvPr>
        </p:nvSpPr>
        <p:spPr>
          <a:xfrm>
            <a:off x="4761473" y="1743675"/>
            <a:ext cx="2217600" cy="461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0" name="Google Shape;200;p22"/>
          <p:cNvSpPr txBox="1"/>
          <p:nvPr>
            <p:ph idx="4" type="subTitle"/>
          </p:nvPr>
        </p:nvSpPr>
        <p:spPr>
          <a:xfrm>
            <a:off x="4761472" y="2204775"/>
            <a:ext cx="22176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22"/>
          <p:cNvSpPr txBox="1"/>
          <p:nvPr>
            <p:ph idx="5" type="title"/>
          </p:nvPr>
        </p:nvSpPr>
        <p:spPr>
          <a:xfrm>
            <a:off x="2164925" y="3177075"/>
            <a:ext cx="2217600" cy="461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2" name="Google Shape;202;p22"/>
          <p:cNvSpPr txBox="1"/>
          <p:nvPr>
            <p:ph idx="6" type="subTitle"/>
          </p:nvPr>
        </p:nvSpPr>
        <p:spPr>
          <a:xfrm>
            <a:off x="2164925" y="3638175"/>
            <a:ext cx="22176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22"/>
          <p:cNvSpPr txBox="1"/>
          <p:nvPr>
            <p:ph idx="7" type="title"/>
          </p:nvPr>
        </p:nvSpPr>
        <p:spPr>
          <a:xfrm>
            <a:off x="4761473" y="3177075"/>
            <a:ext cx="2217600" cy="461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4" name="Google Shape;204;p22"/>
          <p:cNvSpPr txBox="1"/>
          <p:nvPr>
            <p:ph idx="8" type="subTitle"/>
          </p:nvPr>
        </p:nvSpPr>
        <p:spPr>
          <a:xfrm>
            <a:off x="4761472" y="3638175"/>
            <a:ext cx="22176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22"/>
          <p:cNvSpPr/>
          <p:nvPr/>
        </p:nvSpPr>
        <p:spPr>
          <a:xfrm>
            <a:off x="-1437775" y="-105207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2"/>
          <p:cNvSpPr/>
          <p:nvPr/>
        </p:nvSpPr>
        <p:spPr>
          <a:xfrm>
            <a:off x="8052975" y="377915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/>
          <p:nvPr/>
        </p:nvSpPr>
        <p:spPr>
          <a:xfrm>
            <a:off x="-625212" y="-164700"/>
            <a:ext cx="1338300" cy="1408200"/>
          </a:xfrm>
          <a:prstGeom prst="star10">
            <a:avLst>
              <a:gd fmla="val 29845" name="adj"/>
              <a:gd fmla="val 105146" name="hf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3"/>
          <p:cNvSpPr/>
          <p:nvPr/>
        </p:nvSpPr>
        <p:spPr>
          <a:xfrm>
            <a:off x="8423913" y="3900000"/>
            <a:ext cx="1338300" cy="14082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1035999" y="-3007575"/>
            <a:ext cx="3452601" cy="3452601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2" name="Google Shape;212;p23"/>
          <p:cNvSpPr txBox="1"/>
          <p:nvPr>
            <p:ph idx="2" type="title"/>
          </p:nvPr>
        </p:nvSpPr>
        <p:spPr>
          <a:xfrm>
            <a:off x="720062" y="2855775"/>
            <a:ext cx="1800900" cy="461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13" name="Google Shape;213;p23"/>
          <p:cNvSpPr txBox="1"/>
          <p:nvPr>
            <p:ph idx="1" type="subTitle"/>
          </p:nvPr>
        </p:nvSpPr>
        <p:spPr>
          <a:xfrm>
            <a:off x="720050" y="3316875"/>
            <a:ext cx="1800900" cy="806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23"/>
          <p:cNvSpPr txBox="1"/>
          <p:nvPr>
            <p:ph idx="3" type="title"/>
          </p:nvPr>
        </p:nvSpPr>
        <p:spPr>
          <a:xfrm>
            <a:off x="2687720" y="2855775"/>
            <a:ext cx="1800900" cy="461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15" name="Google Shape;215;p23"/>
          <p:cNvSpPr txBox="1"/>
          <p:nvPr>
            <p:ph idx="4" type="subTitle"/>
          </p:nvPr>
        </p:nvSpPr>
        <p:spPr>
          <a:xfrm>
            <a:off x="2687707" y="3316875"/>
            <a:ext cx="1800900" cy="806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23"/>
          <p:cNvSpPr txBox="1"/>
          <p:nvPr>
            <p:ph idx="5" type="title"/>
          </p:nvPr>
        </p:nvSpPr>
        <p:spPr>
          <a:xfrm>
            <a:off x="4655379" y="2855775"/>
            <a:ext cx="1800900" cy="461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17" name="Google Shape;217;p23"/>
          <p:cNvSpPr txBox="1"/>
          <p:nvPr>
            <p:ph idx="6" type="subTitle"/>
          </p:nvPr>
        </p:nvSpPr>
        <p:spPr>
          <a:xfrm>
            <a:off x="4655368" y="3316875"/>
            <a:ext cx="1800900" cy="806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23"/>
          <p:cNvSpPr txBox="1"/>
          <p:nvPr>
            <p:ph idx="7" type="title"/>
          </p:nvPr>
        </p:nvSpPr>
        <p:spPr>
          <a:xfrm>
            <a:off x="6623037" y="2855775"/>
            <a:ext cx="1800900" cy="461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19" name="Google Shape;219;p23"/>
          <p:cNvSpPr txBox="1"/>
          <p:nvPr>
            <p:ph idx="8" type="subTitle"/>
          </p:nvPr>
        </p:nvSpPr>
        <p:spPr>
          <a:xfrm>
            <a:off x="6623025" y="3316875"/>
            <a:ext cx="1800900" cy="806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23"/>
          <p:cNvSpPr/>
          <p:nvPr/>
        </p:nvSpPr>
        <p:spPr>
          <a:xfrm flipH="1">
            <a:off x="7661350" y="-109557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3"/>
          <p:cNvSpPr/>
          <p:nvPr/>
        </p:nvSpPr>
        <p:spPr>
          <a:xfrm flipH="1">
            <a:off x="-967825" y="323955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12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4"/>
          <p:cNvSpPr/>
          <p:nvPr/>
        </p:nvSpPr>
        <p:spPr>
          <a:xfrm>
            <a:off x="-904316" y="3232075"/>
            <a:ext cx="2327100" cy="24489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4"/>
          <p:cNvSpPr/>
          <p:nvPr/>
        </p:nvSpPr>
        <p:spPr>
          <a:xfrm>
            <a:off x="8423988" y="-164700"/>
            <a:ext cx="1338300" cy="14082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6" name="Google Shape;226;p24"/>
          <p:cNvSpPr txBox="1"/>
          <p:nvPr>
            <p:ph idx="2" type="title"/>
          </p:nvPr>
        </p:nvSpPr>
        <p:spPr>
          <a:xfrm>
            <a:off x="931338" y="1751575"/>
            <a:ext cx="2083200" cy="459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27" name="Google Shape;227;p24"/>
          <p:cNvSpPr txBox="1"/>
          <p:nvPr>
            <p:ph idx="1" type="subTitle"/>
          </p:nvPr>
        </p:nvSpPr>
        <p:spPr>
          <a:xfrm>
            <a:off x="931338" y="2210550"/>
            <a:ext cx="20832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24"/>
          <p:cNvSpPr txBox="1"/>
          <p:nvPr>
            <p:ph idx="3" type="title"/>
          </p:nvPr>
        </p:nvSpPr>
        <p:spPr>
          <a:xfrm>
            <a:off x="3530400" y="1751575"/>
            <a:ext cx="2083200" cy="459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29" name="Google Shape;229;p24"/>
          <p:cNvSpPr txBox="1"/>
          <p:nvPr>
            <p:ph idx="4" type="subTitle"/>
          </p:nvPr>
        </p:nvSpPr>
        <p:spPr>
          <a:xfrm>
            <a:off x="3530456" y="2210550"/>
            <a:ext cx="20832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24"/>
          <p:cNvSpPr txBox="1"/>
          <p:nvPr>
            <p:ph idx="5" type="title"/>
          </p:nvPr>
        </p:nvSpPr>
        <p:spPr>
          <a:xfrm>
            <a:off x="2230863" y="3232075"/>
            <a:ext cx="2083200" cy="411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1" name="Google Shape;231;p24"/>
          <p:cNvSpPr txBox="1"/>
          <p:nvPr>
            <p:ph idx="6" type="subTitle"/>
          </p:nvPr>
        </p:nvSpPr>
        <p:spPr>
          <a:xfrm>
            <a:off x="2230863" y="3643950"/>
            <a:ext cx="20832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24"/>
          <p:cNvSpPr txBox="1"/>
          <p:nvPr>
            <p:ph idx="7" type="title"/>
          </p:nvPr>
        </p:nvSpPr>
        <p:spPr>
          <a:xfrm>
            <a:off x="4829925" y="3232075"/>
            <a:ext cx="2083200" cy="411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3" name="Google Shape;233;p24"/>
          <p:cNvSpPr txBox="1"/>
          <p:nvPr>
            <p:ph idx="8" type="subTitle"/>
          </p:nvPr>
        </p:nvSpPr>
        <p:spPr>
          <a:xfrm>
            <a:off x="4829925" y="3643950"/>
            <a:ext cx="20832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24"/>
          <p:cNvSpPr txBox="1"/>
          <p:nvPr>
            <p:ph idx="9" type="title"/>
          </p:nvPr>
        </p:nvSpPr>
        <p:spPr>
          <a:xfrm>
            <a:off x="6129469" y="1751575"/>
            <a:ext cx="2083200" cy="459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5" name="Google Shape;235;p24"/>
          <p:cNvSpPr txBox="1"/>
          <p:nvPr>
            <p:ph idx="13" type="subTitle"/>
          </p:nvPr>
        </p:nvSpPr>
        <p:spPr>
          <a:xfrm>
            <a:off x="6129469" y="2210550"/>
            <a:ext cx="20832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24"/>
          <p:cNvSpPr/>
          <p:nvPr/>
        </p:nvSpPr>
        <p:spPr>
          <a:xfrm>
            <a:off x="-1585750" y="-45962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4"/>
          <p:cNvSpPr/>
          <p:nvPr/>
        </p:nvSpPr>
        <p:spPr>
          <a:xfrm>
            <a:off x="7519725" y="410987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5"/>
          <p:cNvSpPr/>
          <p:nvPr/>
        </p:nvSpPr>
        <p:spPr>
          <a:xfrm flipH="1">
            <a:off x="-1401899" y="-659225"/>
            <a:ext cx="2121900" cy="22323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5"/>
          <p:cNvSpPr/>
          <p:nvPr/>
        </p:nvSpPr>
        <p:spPr>
          <a:xfrm flipH="1">
            <a:off x="8440976" y="3996400"/>
            <a:ext cx="2121900" cy="22323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2" name="Google Shape;242;p25"/>
          <p:cNvSpPr txBox="1"/>
          <p:nvPr>
            <p:ph idx="2" type="title"/>
          </p:nvPr>
        </p:nvSpPr>
        <p:spPr>
          <a:xfrm>
            <a:off x="931338" y="1751575"/>
            <a:ext cx="2083200" cy="459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3" name="Google Shape;243;p25"/>
          <p:cNvSpPr txBox="1"/>
          <p:nvPr>
            <p:ph idx="1" type="subTitle"/>
          </p:nvPr>
        </p:nvSpPr>
        <p:spPr>
          <a:xfrm>
            <a:off x="931338" y="2210550"/>
            <a:ext cx="20832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25"/>
          <p:cNvSpPr txBox="1"/>
          <p:nvPr>
            <p:ph idx="3" type="title"/>
          </p:nvPr>
        </p:nvSpPr>
        <p:spPr>
          <a:xfrm>
            <a:off x="3530400" y="1751575"/>
            <a:ext cx="2083200" cy="459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5" name="Google Shape;245;p25"/>
          <p:cNvSpPr txBox="1"/>
          <p:nvPr>
            <p:ph idx="4" type="subTitle"/>
          </p:nvPr>
        </p:nvSpPr>
        <p:spPr>
          <a:xfrm>
            <a:off x="3530456" y="2210550"/>
            <a:ext cx="20832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25"/>
          <p:cNvSpPr txBox="1"/>
          <p:nvPr>
            <p:ph idx="5" type="title"/>
          </p:nvPr>
        </p:nvSpPr>
        <p:spPr>
          <a:xfrm>
            <a:off x="931338" y="3232075"/>
            <a:ext cx="2083200" cy="411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7" name="Google Shape;247;p25"/>
          <p:cNvSpPr txBox="1"/>
          <p:nvPr>
            <p:ph idx="6" type="subTitle"/>
          </p:nvPr>
        </p:nvSpPr>
        <p:spPr>
          <a:xfrm>
            <a:off x="931338" y="3643950"/>
            <a:ext cx="20832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25"/>
          <p:cNvSpPr txBox="1"/>
          <p:nvPr>
            <p:ph idx="7" type="title"/>
          </p:nvPr>
        </p:nvSpPr>
        <p:spPr>
          <a:xfrm>
            <a:off x="3530400" y="3232075"/>
            <a:ext cx="2083200" cy="411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9" name="Google Shape;249;p25"/>
          <p:cNvSpPr txBox="1"/>
          <p:nvPr>
            <p:ph idx="8" type="subTitle"/>
          </p:nvPr>
        </p:nvSpPr>
        <p:spPr>
          <a:xfrm>
            <a:off x="3530400" y="3643950"/>
            <a:ext cx="20832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25"/>
          <p:cNvSpPr txBox="1"/>
          <p:nvPr>
            <p:ph idx="9" type="title"/>
          </p:nvPr>
        </p:nvSpPr>
        <p:spPr>
          <a:xfrm>
            <a:off x="6129469" y="1751575"/>
            <a:ext cx="2083200" cy="459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51" name="Google Shape;251;p25"/>
          <p:cNvSpPr txBox="1"/>
          <p:nvPr>
            <p:ph idx="13" type="subTitle"/>
          </p:nvPr>
        </p:nvSpPr>
        <p:spPr>
          <a:xfrm>
            <a:off x="6129469" y="2210550"/>
            <a:ext cx="20832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25"/>
          <p:cNvSpPr txBox="1"/>
          <p:nvPr>
            <p:ph idx="14" type="title"/>
          </p:nvPr>
        </p:nvSpPr>
        <p:spPr>
          <a:xfrm>
            <a:off x="6129470" y="3232075"/>
            <a:ext cx="2083200" cy="411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53" name="Google Shape;253;p25"/>
          <p:cNvSpPr txBox="1"/>
          <p:nvPr>
            <p:ph idx="15" type="subTitle"/>
          </p:nvPr>
        </p:nvSpPr>
        <p:spPr>
          <a:xfrm>
            <a:off x="6129469" y="3643950"/>
            <a:ext cx="20832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25"/>
          <p:cNvSpPr/>
          <p:nvPr/>
        </p:nvSpPr>
        <p:spPr>
          <a:xfrm flipH="1">
            <a:off x="8424000" y="-71265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5"/>
          <p:cNvSpPr/>
          <p:nvPr/>
        </p:nvSpPr>
        <p:spPr>
          <a:xfrm flipH="1">
            <a:off x="-1533525" y="294442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7" name="Google Shape;257;p26"/>
          <p:cNvCxnSpPr/>
          <p:nvPr/>
        </p:nvCxnSpPr>
        <p:spPr>
          <a:xfrm>
            <a:off x="-24325" y="4604100"/>
            <a:ext cx="9253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8" name="Google Shape;258;p26"/>
          <p:cNvCxnSpPr/>
          <p:nvPr/>
        </p:nvCxnSpPr>
        <p:spPr>
          <a:xfrm>
            <a:off x="-54600" y="552575"/>
            <a:ext cx="9253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9" name="Google Shape;259;p26"/>
          <p:cNvSpPr/>
          <p:nvPr/>
        </p:nvSpPr>
        <p:spPr>
          <a:xfrm>
            <a:off x="-575200" y="3062300"/>
            <a:ext cx="981900" cy="10329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6"/>
          <p:cNvSpPr/>
          <p:nvPr/>
        </p:nvSpPr>
        <p:spPr>
          <a:xfrm>
            <a:off x="7939950" y="-749125"/>
            <a:ext cx="981900" cy="10329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6"/>
          <p:cNvSpPr txBox="1"/>
          <p:nvPr>
            <p:ph hasCustomPrompt="1" type="title"/>
          </p:nvPr>
        </p:nvSpPr>
        <p:spPr>
          <a:xfrm>
            <a:off x="713100" y="2272775"/>
            <a:ext cx="1833900" cy="107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2" name="Google Shape;262;p26"/>
          <p:cNvSpPr txBox="1"/>
          <p:nvPr>
            <p:ph hasCustomPrompt="1" idx="2" type="title"/>
          </p:nvPr>
        </p:nvSpPr>
        <p:spPr>
          <a:xfrm>
            <a:off x="3655050" y="2273040"/>
            <a:ext cx="1833900" cy="107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3" name="Google Shape;263;p26"/>
          <p:cNvSpPr txBox="1"/>
          <p:nvPr>
            <p:ph hasCustomPrompt="1" idx="3" type="title"/>
          </p:nvPr>
        </p:nvSpPr>
        <p:spPr>
          <a:xfrm>
            <a:off x="6597000" y="2272843"/>
            <a:ext cx="1833900" cy="107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4" name="Google Shape;264;p26"/>
          <p:cNvSpPr txBox="1"/>
          <p:nvPr>
            <p:ph idx="4" type="title"/>
          </p:nvPr>
        </p:nvSpPr>
        <p:spPr>
          <a:xfrm>
            <a:off x="713098" y="3349250"/>
            <a:ext cx="1833900" cy="459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65" name="Google Shape;265;p26"/>
          <p:cNvSpPr txBox="1"/>
          <p:nvPr>
            <p:ph idx="1" type="subTitle"/>
          </p:nvPr>
        </p:nvSpPr>
        <p:spPr>
          <a:xfrm>
            <a:off x="713098" y="3808225"/>
            <a:ext cx="18339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26"/>
          <p:cNvSpPr txBox="1"/>
          <p:nvPr>
            <p:ph idx="5" type="title"/>
          </p:nvPr>
        </p:nvSpPr>
        <p:spPr>
          <a:xfrm>
            <a:off x="3655048" y="3349250"/>
            <a:ext cx="1833900" cy="459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67" name="Google Shape;267;p26"/>
          <p:cNvSpPr txBox="1"/>
          <p:nvPr>
            <p:ph idx="6" type="subTitle"/>
          </p:nvPr>
        </p:nvSpPr>
        <p:spPr>
          <a:xfrm>
            <a:off x="3655048" y="3808225"/>
            <a:ext cx="18339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26"/>
          <p:cNvSpPr txBox="1"/>
          <p:nvPr>
            <p:ph idx="7" type="title"/>
          </p:nvPr>
        </p:nvSpPr>
        <p:spPr>
          <a:xfrm>
            <a:off x="6596998" y="3349250"/>
            <a:ext cx="1833900" cy="459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69" name="Google Shape;269;p26"/>
          <p:cNvSpPr txBox="1"/>
          <p:nvPr>
            <p:ph idx="8" type="subTitle"/>
          </p:nvPr>
        </p:nvSpPr>
        <p:spPr>
          <a:xfrm>
            <a:off x="6596998" y="3808225"/>
            <a:ext cx="1833900" cy="57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26"/>
          <p:cNvSpPr/>
          <p:nvPr/>
        </p:nvSpPr>
        <p:spPr>
          <a:xfrm>
            <a:off x="-1359475" y="-66042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6"/>
          <p:cNvSpPr/>
          <p:nvPr/>
        </p:nvSpPr>
        <p:spPr>
          <a:xfrm>
            <a:off x="8218350" y="359637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7"/>
          <p:cNvSpPr/>
          <p:nvPr/>
        </p:nvSpPr>
        <p:spPr>
          <a:xfrm>
            <a:off x="-615675" y="-63750"/>
            <a:ext cx="1146300" cy="12063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7"/>
          <p:cNvSpPr/>
          <p:nvPr/>
        </p:nvSpPr>
        <p:spPr>
          <a:xfrm>
            <a:off x="-461775" y="1525600"/>
            <a:ext cx="838500" cy="8823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6" name="Google Shape;276;p27"/>
          <p:cNvSpPr/>
          <p:nvPr/>
        </p:nvSpPr>
        <p:spPr>
          <a:xfrm>
            <a:off x="6281800" y="-200067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7"/>
          <p:cNvSpPr/>
          <p:nvPr/>
        </p:nvSpPr>
        <p:spPr>
          <a:xfrm>
            <a:off x="7321950" y="372690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8"/>
          <p:cNvSpPr/>
          <p:nvPr/>
        </p:nvSpPr>
        <p:spPr>
          <a:xfrm>
            <a:off x="-967825" y="-1095575"/>
            <a:ext cx="3282600" cy="32826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8"/>
          <p:cNvSpPr/>
          <p:nvPr/>
        </p:nvSpPr>
        <p:spPr>
          <a:xfrm>
            <a:off x="7058700" y="2636900"/>
            <a:ext cx="3331800" cy="33318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1" name="Google Shape;281;p28"/>
          <p:cNvCxnSpPr/>
          <p:nvPr/>
        </p:nvCxnSpPr>
        <p:spPr>
          <a:xfrm>
            <a:off x="-24325" y="4604100"/>
            <a:ext cx="9253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2" name="Google Shape;282;p28"/>
          <p:cNvCxnSpPr/>
          <p:nvPr/>
        </p:nvCxnSpPr>
        <p:spPr>
          <a:xfrm>
            <a:off x="-54600" y="552575"/>
            <a:ext cx="9253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83" name="Google Shape;283;p28"/>
          <p:cNvGrpSpPr/>
          <p:nvPr/>
        </p:nvGrpSpPr>
        <p:grpSpPr>
          <a:xfrm>
            <a:off x="8066225" y="912475"/>
            <a:ext cx="729300" cy="3331738"/>
            <a:chOff x="8066225" y="912475"/>
            <a:chExt cx="729300" cy="3331738"/>
          </a:xfrm>
        </p:grpSpPr>
        <p:sp>
          <p:nvSpPr>
            <p:cNvPr id="284" name="Google Shape;284;p28"/>
            <p:cNvSpPr/>
            <p:nvPr/>
          </p:nvSpPr>
          <p:spPr>
            <a:xfrm>
              <a:off x="8066225" y="912475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8066225" y="2194638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8066225" y="3476813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7" name="Google Shape;287;p28"/>
          <p:cNvGrpSpPr/>
          <p:nvPr/>
        </p:nvGrpSpPr>
        <p:grpSpPr>
          <a:xfrm>
            <a:off x="348475" y="912475"/>
            <a:ext cx="729300" cy="3331738"/>
            <a:chOff x="8066225" y="912475"/>
            <a:chExt cx="729300" cy="3331738"/>
          </a:xfrm>
        </p:grpSpPr>
        <p:sp>
          <p:nvSpPr>
            <p:cNvPr id="288" name="Google Shape;288;p28"/>
            <p:cNvSpPr/>
            <p:nvPr/>
          </p:nvSpPr>
          <p:spPr>
            <a:xfrm>
              <a:off x="8066225" y="912475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8066225" y="2194638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8"/>
            <p:cNvSpPr/>
            <p:nvPr/>
          </p:nvSpPr>
          <p:spPr>
            <a:xfrm>
              <a:off x="8066225" y="3476813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1" name="Google Shape;291;p28"/>
          <p:cNvSpPr txBox="1"/>
          <p:nvPr/>
        </p:nvSpPr>
        <p:spPr>
          <a:xfrm>
            <a:off x="2854650" y="3264125"/>
            <a:ext cx="3434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infographics and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92" name="Google Shape;292;p28"/>
          <p:cNvSpPr txBox="1"/>
          <p:nvPr>
            <p:ph type="title"/>
          </p:nvPr>
        </p:nvSpPr>
        <p:spPr>
          <a:xfrm>
            <a:off x="2854650" y="463200"/>
            <a:ext cx="3434700" cy="8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3" name="Google Shape;293;p28"/>
          <p:cNvSpPr txBox="1"/>
          <p:nvPr>
            <p:ph idx="1" type="subTitle"/>
          </p:nvPr>
        </p:nvSpPr>
        <p:spPr>
          <a:xfrm>
            <a:off x="2854650" y="2059387"/>
            <a:ext cx="3434700" cy="10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9"/>
          <p:cNvSpPr/>
          <p:nvPr/>
        </p:nvSpPr>
        <p:spPr>
          <a:xfrm>
            <a:off x="-615675" y="-63750"/>
            <a:ext cx="1146300" cy="12063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9"/>
          <p:cNvSpPr/>
          <p:nvPr/>
        </p:nvSpPr>
        <p:spPr>
          <a:xfrm>
            <a:off x="-461775" y="1525600"/>
            <a:ext cx="838500" cy="8823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9"/>
          <p:cNvSpPr/>
          <p:nvPr/>
        </p:nvSpPr>
        <p:spPr>
          <a:xfrm>
            <a:off x="6281800" y="-200067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9"/>
          <p:cNvSpPr/>
          <p:nvPr/>
        </p:nvSpPr>
        <p:spPr>
          <a:xfrm>
            <a:off x="7321950" y="372690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0" name="Google Shape;300;p30"/>
          <p:cNvCxnSpPr/>
          <p:nvPr/>
        </p:nvCxnSpPr>
        <p:spPr>
          <a:xfrm>
            <a:off x="-24325" y="4604100"/>
            <a:ext cx="9253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1" name="Google Shape;301;p30"/>
          <p:cNvCxnSpPr/>
          <p:nvPr/>
        </p:nvCxnSpPr>
        <p:spPr>
          <a:xfrm>
            <a:off x="-54600" y="552575"/>
            <a:ext cx="9253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2" name="Google Shape;302;p30"/>
          <p:cNvGrpSpPr/>
          <p:nvPr/>
        </p:nvGrpSpPr>
        <p:grpSpPr>
          <a:xfrm>
            <a:off x="8066225" y="912475"/>
            <a:ext cx="729300" cy="3331738"/>
            <a:chOff x="8066225" y="912475"/>
            <a:chExt cx="729300" cy="3331738"/>
          </a:xfrm>
        </p:grpSpPr>
        <p:sp>
          <p:nvSpPr>
            <p:cNvPr id="303" name="Google Shape;303;p30"/>
            <p:cNvSpPr/>
            <p:nvPr/>
          </p:nvSpPr>
          <p:spPr>
            <a:xfrm>
              <a:off x="8066225" y="912475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8066225" y="2194638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0"/>
            <p:cNvSpPr/>
            <p:nvPr/>
          </p:nvSpPr>
          <p:spPr>
            <a:xfrm>
              <a:off x="8066225" y="3476813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30"/>
          <p:cNvGrpSpPr/>
          <p:nvPr/>
        </p:nvGrpSpPr>
        <p:grpSpPr>
          <a:xfrm>
            <a:off x="348475" y="912475"/>
            <a:ext cx="729300" cy="3331738"/>
            <a:chOff x="8066225" y="912475"/>
            <a:chExt cx="729300" cy="3331738"/>
          </a:xfrm>
        </p:grpSpPr>
        <p:sp>
          <p:nvSpPr>
            <p:cNvPr id="307" name="Google Shape;307;p30"/>
            <p:cNvSpPr/>
            <p:nvPr/>
          </p:nvSpPr>
          <p:spPr>
            <a:xfrm>
              <a:off x="8066225" y="912475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0"/>
            <p:cNvSpPr/>
            <p:nvPr/>
          </p:nvSpPr>
          <p:spPr>
            <a:xfrm>
              <a:off x="8066225" y="2194638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0"/>
            <p:cNvSpPr/>
            <p:nvPr/>
          </p:nvSpPr>
          <p:spPr>
            <a:xfrm>
              <a:off x="8066225" y="3476813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0" name="Google Shape;310;p30"/>
          <p:cNvSpPr/>
          <p:nvPr/>
        </p:nvSpPr>
        <p:spPr>
          <a:xfrm>
            <a:off x="-967825" y="-1095575"/>
            <a:ext cx="3282600" cy="32826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0"/>
          <p:cNvSpPr/>
          <p:nvPr/>
        </p:nvSpPr>
        <p:spPr>
          <a:xfrm>
            <a:off x="7058700" y="2636900"/>
            <a:ext cx="3331800" cy="33318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30;p4"/>
          <p:cNvGrpSpPr/>
          <p:nvPr/>
        </p:nvGrpSpPr>
        <p:grpSpPr>
          <a:xfrm>
            <a:off x="3922400" y="4604100"/>
            <a:ext cx="1299200" cy="212400"/>
            <a:chOff x="3922400" y="4604100"/>
            <a:chExt cx="1299200" cy="212400"/>
          </a:xfrm>
        </p:grpSpPr>
        <p:sp>
          <p:nvSpPr>
            <p:cNvPr id="31" name="Google Shape;31;p4"/>
            <p:cNvSpPr/>
            <p:nvPr/>
          </p:nvSpPr>
          <p:spPr>
            <a:xfrm>
              <a:off x="3922400" y="4604100"/>
              <a:ext cx="201900" cy="212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4471050" y="4604100"/>
              <a:ext cx="201900" cy="212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5019700" y="4604100"/>
              <a:ext cx="201900" cy="212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4"/>
          <p:cNvSpPr/>
          <p:nvPr/>
        </p:nvSpPr>
        <p:spPr>
          <a:xfrm>
            <a:off x="-426300" y="4288975"/>
            <a:ext cx="1146300" cy="1206300"/>
          </a:xfrm>
          <a:prstGeom prst="star10">
            <a:avLst>
              <a:gd fmla="val 29845" name="adj"/>
              <a:gd fmla="val 105146" name="hf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4"/>
          <p:cNvSpPr/>
          <p:nvPr/>
        </p:nvSpPr>
        <p:spPr>
          <a:xfrm>
            <a:off x="8597288" y="2444325"/>
            <a:ext cx="1146300" cy="12063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" type="body"/>
          </p:nvPr>
        </p:nvSpPr>
        <p:spPr>
          <a:xfrm>
            <a:off x="720000" y="1490925"/>
            <a:ext cx="7704000" cy="31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38" name="Google Shape;38;p4"/>
          <p:cNvSpPr/>
          <p:nvPr/>
        </p:nvSpPr>
        <p:spPr>
          <a:xfrm>
            <a:off x="-1164925" y="-162645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4"/>
          <p:cNvSpPr/>
          <p:nvPr/>
        </p:nvSpPr>
        <p:spPr>
          <a:xfrm>
            <a:off x="8317150" y="-96927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/>
          <p:nvPr/>
        </p:nvSpPr>
        <p:spPr>
          <a:xfrm>
            <a:off x="345275" y="152400"/>
            <a:ext cx="735600" cy="7740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7926700" y="4073575"/>
            <a:ext cx="1008300" cy="10611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2" type="title"/>
          </p:nvPr>
        </p:nvSpPr>
        <p:spPr>
          <a:xfrm>
            <a:off x="1511525" y="2719536"/>
            <a:ext cx="2766000" cy="461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3" type="title"/>
          </p:nvPr>
        </p:nvSpPr>
        <p:spPr>
          <a:xfrm>
            <a:off x="4866474" y="2719449"/>
            <a:ext cx="2766000" cy="461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1" type="subTitle"/>
          </p:nvPr>
        </p:nvSpPr>
        <p:spPr>
          <a:xfrm>
            <a:off x="4866455" y="3180450"/>
            <a:ext cx="2766000" cy="105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7" name="Google Shape;47;p5"/>
          <p:cNvSpPr txBox="1"/>
          <p:nvPr>
            <p:ph idx="4" type="subTitle"/>
          </p:nvPr>
        </p:nvSpPr>
        <p:spPr>
          <a:xfrm>
            <a:off x="1511525" y="3180450"/>
            <a:ext cx="2766000" cy="1052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8" name="Google Shape;48;p5"/>
          <p:cNvSpPr/>
          <p:nvPr/>
        </p:nvSpPr>
        <p:spPr>
          <a:xfrm>
            <a:off x="7926700" y="-130445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-1529050" y="407357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/>
          <p:nvPr/>
        </p:nvSpPr>
        <p:spPr>
          <a:xfrm>
            <a:off x="7926700" y="-130445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6"/>
          <p:cNvSpPr/>
          <p:nvPr/>
        </p:nvSpPr>
        <p:spPr>
          <a:xfrm>
            <a:off x="108900" y="217950"/>
            <a:ext cx="611100" cy="6429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6"/>
          <p:cNvSpPr/>
          <p:nvPr/>
        </p:nvSpPr>
        <p:spPr>
          <a:xfrm>
            <a:off x="8430900" y="217950"/>
            <a:ext cx="611100" cy="6429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5" name="Google Shape;55;p6"/>
          <p:cNvSpPr/>
          <p:nvPr/>
        </p:nvSpPr>
        <p:spPr>
          <a:xfrm>
            <a:off x="-2078725" y="254672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7"/>
          <p:cNvGrpSpPr/>
          <p:nvPr/>
        </p:nvGrpSpPr>
        <p:grpSpPr>
          <a:xfrm>
            <a:off x="8066225" y="912475"/>
            <a:ext cx="729300" cy="3331738"/>
            <a:chOff x="8066225" y="912475"/>
            <a:chExt cx="729300" cy="3331738"/>
          </a:xfrm>
        </p:grpSpPr>
        <p:sp>
          <p:nvSpPr>
            <p:cNvPr id="58" name="Google Shape;58;p7"/>
            <p:cNvSpPr/>
            <p:nvPr/>
          </p:nvSpPr>
          <p:spPr>
            <a:xfrm>
              <a:off x="8066225" y="912475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8066225" y="2194638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8066225" y="3476813"/>
              <a:ext cx="729300" cy="767400"/>
            </a:xfrm>
            <a:prstGeom prst="star10">
              <a:avLst>
                <a:gd fmla="val 29845" name="adj"/>
                <a:gd fmla="val 105146" name="hf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" name="Google Shape;61;p7"/>
          <p:cNvSpPr txBox="1"/>
          <p:nvPr>
            <p:ph idx="1" type="body"/>
          </p:nvPr>
        </p:nvSpPr>
        <p:spPr>
          <a:xfrm>
            <a:off x="720000" y="2078125"/>
            <a:ext cx="3921300" cy="22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✸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" name="Google Shape;62;p7"/>
          <p:cNvSpPr txBox="1"/>
          <p:nvPr>
            <p:ph type="title"/>
          </p:nvPr>
        </p:nvSpPr>
        <p:spPr>
          <a:xfrm>
            <a:off x="720000" y="774275"/>
            <a:ext cx="3773700" cy="13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3" name="Google Shape;63;p7"/>
          <p:cNvSpPr/>
          <p:nvPr/>
        </p:nvSpPr>
        <p:spPr>
          <a:xfrm>
            <a:off x="-1255025" y="-157425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7"/>
          <p:cNvSpPr/>
          <p:nvPr/>
        </p:nvSpPr>
        <p:spPr>
          <a:xfrm>
            <a:off x="4832850" y="428420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8"/>
          <p:cNvCxnSpPr/>
          <p:nvPr/>
        </p:nvCxnSpPr>
        <p:spPr>
          <a:xfrm>
            <a:off x="-24325" y="4604100"/>
            <a:ext cx="9253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8"/>
          <p:cNvCxnSpPr/>
          <p:nvPr/>
        </p:nvCxnSpPr>
        <p:spPr>
          <a:xfrm>
            <a:off x="-54600" y="552575"/>
            <a:ext cx="9253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" name="Google Shape;68;p8"/>
          <p:cNvSpPr txBox="1"/>
          <p:nvPr>
            <p:ph type="title"/>
          </p:nvPr>
        </p:nvSpPr>
        <p:spPr>
          <a:xfrm>
            <a:off x="1277550" y="1670250"/>
            <a:ext cx="6588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9" name="Google Shape;69;p8"/>
          <p:cNvSpPr/>
          <p:nvPr/>
        </p:nvSpPr>
        <p:spPr>
          <a:xfrm>
            <a:off x="7430600" y="-75617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8"/>
          <p:cNvSpPr/>
          <p:nvPr/>
        </p:nvSpPr>
        <p:spPr>
          <a:xfrm>
            <a:off x="-1250600" y="383400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9"/>
          <p:cNvSpPr txBox="1"/>
          <p:nvPr>
            <p:ph type="title"/>
          </p:nvPr>
        </p:nvSpPr>
        <p:spPr>
          <a:xfrm>
            <a:off x="2088300" y="895875"/>
            <a:ext cx="49674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3" name="Google Shape;73;p9"/>
          <p:cNvSpPr txBox="1"/>
          <p:nvPr>
            <p:ph idx="1" type="subTitle"/>
          </p:nvPr>
        </p:nvSpPr>
        <p:spPr>
          <a:xfrm>
            <a:off x="2088300" y="1737675"/>
            <a:ext cx="4967400" cy="10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4" name="Google Shape;74;p9"/>
          <p:cNvCxnSpPr/>
          <p:nvPr/>
        </p:nvCxnSpPr>
        <p:spPr>
          <a:xfrm>
            <a:off x="-54600" y="552575"/>
            <a:ext cx="9253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" name="Google Shape;75;p9"/>
          <p:cNvSpPr/>
          <p:nvPr/>
        </p:nvSpPr>
        <p:spPr>
          <a:xfrm>
            <a:off x="8005000" y="819075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9"/>
          <p:cNvSpPr/>
          <p:nvPr/>
        </p:nvSpPr>
        <p:spPr>
          <a:xfrm>
            <a:off x="-1868525" y="2207300"/>
            <a:ext cx="2729100" cy="2729100"/>
          </a:xfrm>
          <a:prstGeom prst="ellipse">
            <a:avLst/>
          </a:prstGeom>
          <a:gradFill>
            <a:gsLst>
              <a:gs pos="0">
                <a:schemeClr val="dk1"/>
              </a:gs>
              <a:gs pos="6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/>
          <p:nvPr>
            <p:ph idx="2" type="pic"/>
          </p:nvPr>
        </p:nvSpPr>
        <p:spPr>
          <a:xfrm>
            <a:off x="0" y="0"/>
            <a:ext cx="9183600" cy="51582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0"/>
          <p:cNvSpPr/>
          <p:nvPr/>
        </p:nvSpPr>
        <p:spPr>
          <a:xfrm>
            <a:off x="-704700" y="-206403"/>
            <a:ext cx="1417800" cy="1491600"/>
          </a:xfrm>
          <a:prstGeom prst="star10">
            <a:avLst>
              <a:gd fmla="val 29845" name="adj"/>
              <a:gd fmla="val 105146" name="hf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0"/>
          <p:cNvSpPr/>
          <p:nvPr/>
        </p:nvSpPr>
        <p:spPr>
          <a:xfrm>
            <a:off x="8424000" y="1825947"/>
            <a:ext cx="1417800" cy="1491600"/>
          </a:xfrm>
          <a:prstGeom prst="star10">
            <a:avLst>
              <a:gd fmla="val 29845" name="adj"/>
              <a:gd fmla="val 105146" name="hf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0"/>
          <p:cNvSpPr txBox="1"/>
          <p:nvPr>
            <p:ph type="title"/>
          </p:nvPr>
        </p:nvSpPr>
        <p:spPr>
          <a:xfrm>
            <a:off x="720000" y="3862050"/>
            <a:ext cx="7704000" cy="741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3F3F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"/>
              <a:buNone/>
              <a:defRPr sz="3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www.youtube.com/watch?v=hLcn5zmJtFM" TargetMode="External"/><Relationship Id="rId4" Type="http://schemas.openxmlformats.org/officeDocument/2006/relationships/image" Target="../media/image1.jpg"/><Relationship Id="rId5" Type="http://schemas.openxmlformats.org/officeDocument/2006/relationships/hyperlink" Target="https://youtu.be/hLcn5zmJtFM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1"/>
          <p:cNvSpPr txBox="1"/>
          <p:nvPr>
            <p:ph type="ctrTitle"/>
          </p:nvPr>
        </p:nvSpPr>
        <p:spPr>
          <a:xfrm>
            <a:off x="1287200" y="1233450"/>
            <a:ext cx="6345300" cy="18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/>
              <a:t>Red Agents IT Help Desk Sprint #5 Review</a:t>
            </a:r>
            <a:endParaRPr sz="9900"/>
          </a:p>
        </p:txBody>
      </p:sp>
      <p:sp>
        <p:nvSpPr>
          <p:cNvPr id="317" name="Google Shape;317;p31"/>
          <p:cNvSpPr txBox="1"/>
          <p:nvPr>
            <p:ph idx="1" type="subTitle"/>
          </p:nvPr>
        </p:nvSpPr>
        <p:spPr>
          <a:xfrm>
            <a:off x="886275" y="3338075"/>
            <a:ext cx="7226400" cy="5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Anna Vadella, Kwesi Kyei-fordjour, Daniel Field, Garret Blake, Elijah Heslop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2"/>
          <p:cNvSpPr txBox="1"/>
          <p:nvPr>
            <p:ph type="title"/>
          </p:nvPr>
        </p:nvSpPr>
        <p:spPr>
          <a:xfrm>
            <a:off x="229675" y="368825"/>
            <a:ext cx="871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Goals for Sprint</a:t>
            </a:r>
            <a:endParaRPr b="1" sz="4200"/>
          </a:p>
        </p:txBody>
      </p:sp>
      <p:sp>
        <p:nvSpPr>
          <p:cNvPr id="323" name="Google Shape;323;p32"/>
          <p:cNvSpPr txBox="1"/>
          <p:nvPr>
            <p:ph idx="1" type="subTitle"/>
          </p:nvPr>
        </p:nvSpPr>
        <p:spPr>
          <a:xfrm>
            <a:off x="229675" y="1308550"/>
            <a:ext cx="8716800" cy="3701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Implement all functionalities surrounding reopening tickets - </a:t>
            </a:r>
            <a:r>
              <a:rPr b="1" lang="en" sz="2200"/>
              <a:t>4</a:t>
            </a:r>
            <a:endParaRPr b="1"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Ensure all emails “types” are being sent when necessary - </a:t>
            </a:r>
            <a:r>
              <a:rPr b="1" lang="en" sz="2200"/>
              <a:t>2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Implement PDFs into forms + ideally include downloadable links for each PDF - </a:t>
            </a:r>
            <a:r>
              <a:rPr b="1" lang="en" sz="2200"/>
              <a:t>5</a:t>
            </a:r>
            <a:endParaRPr b="1"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Make report generation process automated - </a:t>
            </a:r>
            <a:r>
              <a:rPr b="1" lang="en" sz="2200"/>
              <a:t>3</a:t>
            </a:r>
            <a:endParaRPr b="1"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Implement “Forgot Password” Functionality - </a:t>
            </a:r>
            <a:r>
              <a:rPr b="1" lang="en" sz="2200"/>
              <a:t>2</a:t>
            </a:r>
            <a:endParaRPr b="1" sz="2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3"/>
          <p:cNvSpPr txBox="1"/>
          <p:nvPr>
            <p:ph type="title"/>
          </p:nvPr>
        </p:nvSpPr>
        <p:spPr>
          <a:xfrm>
            <a:off x="261725" y="368825"/>
            <a:ext cx="871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Updates</a:t>
            </a:r>
            <a:endParaRPr b="1" sz="4200"/>
          </a:p>
        </p:txBody>
      </p:sp>
      <p:sp>
        <p:nvSpPr>
          <p:cNvPr id="329" name="Google Shape;329;p33"/>
          <p:cNvSpPr txBox="1"/>
          <p:nvPr>
            <p:ph idx="1" type="body"/>
          </p:nvPr>
        </p:nvSpPr>
        <p:spPr>
          <a:xfrm>
            <a:off x="405900" y="1272625"/>
            <a:ext cx="8332200" cy="3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Implementation of reopen ticket functionalities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Automated report generation and created new generated report form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Implementation of forgot password functionality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Finished all email templates and formatting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Figured out a “work around” for how to implement our PDF documents into our forms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4"/>
          <p:cNvSpPr txBox="1"/>
          <p:nvPr>
            <p:ph type="title"/>
          </p:nvPr>
        </p:nvSpPr>
        <p:spPr>
          <a:xfrm>
            <a:off x="720000" y="-762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/>
              <a:t>GUI Video Demo</a:t>
            </a:r>
            <a:endParaRPr b="1" sz="3800"/>
          </a:p>
        </p:txBody>
      </p:sp>
      <p:pic>
        <p:nvPicPr>
          <p:cNvPr id="335" name="Google Shape;335;p34" title="Red Agents IT Demo Video #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075" y="560525"/>
            <a:ext cx="7519650" cy="422980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34"/>
          <p:cNvSpPr txBox="1"/>
          <p:nvPr/>
        </p:nvSpPr>
        <p:spPr>
          <a:xfrm>
            <a:off x="5036675" y="4743300"/>
            <a:ext cx="3140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5"/>
              </a:rPr>
              <a:t>https://youtu.be/hLcn5zmJtFM</a:t>
            </a:r>
            <a:r>
              <a:rPr lang="en"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 sz="16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5"/>
          <p:cNvSpPr txBox="1"/>
          <p:nvPr>
            <p:ph type="title"/>
          </p:nvPr>
        </p:nvSpPr>
        <p:spPr>
          <a:xfrm>
            <a:off x="502200" y="368825"/>
            <a:ext cx="822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Sprint Challenges</a:t>
            </a:r>
            <a:endParaRPr b="1" sz="4200"/>
          </a:p>
        </p:txBody>
      </p:sp>
      <p:sp>
        <p:nvSpPr>
          <p:cNvPr id="342" name="Google Shape;342;p35"/>
          <p:cNvSpPr txBox="1"/>
          <p:nvPr>
            <p:ph idx="8" type="subTitle"/>
          </p:nvPr>
        </p:nvSpPr>
        <p:spPr>
          <a:xfrm>
            <a:off x="854700" y="1280425"/>
            <a:ext cx="7418700" cy="3569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Figuring out how to implement reopened tickets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Figuring out how to implement our PDFs</a:t>
            </a:r>
            <a:endParaRPr sz="2200"/>
          </a:p>
          <a:p>
            <a:pPr indent="-3683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Forms are framework instead of net framework, created a huge </a:t>
            </a:r>
            <a:r>
              <a:rPr lang="en" sz="2200"/>
              <a:t>dilemma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Kwesi’s laptop is </a:t>
            </a:r>
            <a:r>
              <a:rPr i="1" lang="en" sz="2200"/>
              <a:t>still </a:t>
            </a:r>
            <a:r>
              <a:rPr lang="en" sz="2200"/>
              <a:t>kind of broken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Issues with email implementation</a:t>
            </a:r>
            <a:endParaRPr sz="2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/>
              <a:t>Finishing Touches</a:t>
            </a:r>
            <a:endParaRPr/>
          </a:p>
        </p:txBody>
      </p:sp>
      <p:sp>
        <p:nvSpPr>
          <p:cNvPr id="348" name="Google Shape;348;p36"/>
          <p:cNvSpPr txBox="1"/>
          <p:nvPr>
            <p:ph idx="1" type="body"/>
          </p:nvPr>
        </p:nvSpPr>
        <p:spPr>
          <a:xfrm>
            <a:off x="720000" y="1292550"/>
            <a:ext cx="7704000" cy="3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Adding more questions to the PDFs and then re-added the updated PDFs to the form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Refresh buttons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Enter button functionality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Possibly change structure of IT Support Team form</a:t>
            </a:r>
            <a:endParaRPr sz="2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7"/>
          <p:cNvSpPr txBox="1"/>
          <p:nvPr>
            <p:ph type="title"/>
          </p:nvPr>
        </p:nvSpPr>
        <p:spPr>
          <a:xfrm>
            <a:off x="834650" y="1567000"/>
            <a:ext cx="7835400" cy="13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200"/>
              <a:t>Any Q</a:t>
            </a:r>
            <a:r>
              <a:rPr b="1" lang="en" sz="8200"/>
              <a:t>uestions?</a:t>
            </a:r>
            <a:endParaRPr b="1" sz="8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rofessional Media Kit by Slidesgo">
  <a:themeElements>
    <a:clrScheme name="Simple Light">
      <a:dk1>
        <a:srgbClr val="4E549F"/>
      </a:dk1>
      <a:lt1>
        <a:srgbClr val="DDD6D0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E549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